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5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905FA-C5E0-4C1E-AE84-9BBDC724DEF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02613-C435-4047-8A60-96569332E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2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C0FD0E-0E44-4647-BE36-41C37534D485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E5266A8-D975-4B24-8EA1-F4E9819CB5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9906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Active and Passive Voice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6645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noun that is the subject of the sentence performs the action.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Ex: </a:t>
            </a:r>
          </a:p>
          <a:p>
            <a:r>
              <a:rPr lang="en-US" dirty="0" smtClean="0"/>
              <a:t>The happy clown delivered the </a:t>
            </a:r>
            <a:r>
              <a:rPr lang="en-US" dirty="0" smtClean="0"/>
              <a:t>balloons.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“The lance struck the </a:t>
            </a:r>
            <a:r>
              <a:rPr lang="en-US" dirty="0" err="1" smtClean="0"/>
              <a:t>unlidded</a:t>
            </a:r>
            <a:r>
              <a:rPr lang="en-US" dirty="0"/>
              <a:t> </a:t>
            </a:r>
            <a:r>
              <a:rPr lang="en-US" dirty="0" smtClean="0"/>
              <a:t>yellow eye…” (Bradbury 316).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Someone </a:t>
            </a:r>
            <a:r>
              <a:rPr lang="en-US" dirty="0" smtClean="0"/>
              <a:t>broke the shop window last </a:t>
            </a:r>
            <a:r>
              <a:rPr lang="en-US" dirty="0" smtClean="0"/>
              <a:t>night.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 action is being done to the subject.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smtClean="0"/>
              <a:t>The </a:t>
            </a:r>
            <a:r>
              <a:rPr lang="en-US" dirty="0" smtClean="0"/>
              <a:t>balloons were delivered by a happy clown.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baby was fed by </a:t>
            </a:r>
            <a:r>
              <a:rPr lang="en-US" dirty="0" smtClean="0"/>
              <a:t>Sarah.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“…an instant before the rain of fire and timber, the stove could be seen making breakfast at a psychopathic rate ten dozen eggs, six loaves of toast, twenty dozen bacon strips, which, by fire…” (Bradbury 271)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Tell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 happy clown delivered the balloons. </a:t>
            </a:r>
          </a:p>
          <a:p>
            <a:r>
              <a:rPr lang="en-US" dirty="0" smtClean="0"/>
              <a:t>"Happy clown" is the subject. What did the clown do? </a:t>
            </a:r>
          </a:p>
          <a:p>
            <a:r>
              <a:rPr lang="en-US" dirty="0" smtClean="0"/>
              <a:t>"Delivered" is the main </a:t>
            </a:r>
            <a:r>
              <a:rPr lang="en-US" dirty="0" smtClean="0"/>
              <a:t>verb.</a:t>
            </a:r>
            <a:endParaRPr lang="en-US" dirty="0" smtClean="0"/>
          </a:p>
          <a:p>
            <a:r>
              <a:rPr lang="en-US" dirty="0" smtClean="0"/>
              <a:t>"Balloons" is the direct object of the verb. </a:t>
            </a:r>
          </a:p>
          <a:p>
            <a:endParaRPr lang="en-US" dirty="0" smtClean="0"/>
          </a:p>
          <a:p>
            <a:r>
              <a:rPr lang="en-US" dirty="0" smtClean="0"/>
              <a:t>The balloons were delivered by a happy clown. </a:t>
            </a:r>
          </a:p>
          <a:p>
            <a:endParaRPr lang="en-US" dirty="0" smtClean="0"/>
          </a:p>
          <a:p>
            <a:r>
              <a:rPr lang="en-US" dirty="0" smtClean="0"/>
              <a:t>"The balloons" is the subject. What did the balloons do?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do not </a:t>
            </a:r>
            <a:r>
              <a:rPr lang="en-US" dirty="0" smtClean="0"/>
              <a:t>know. However, we do know the balloons were delivered by the clown. This is passive.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3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Sentences written in active voice are stronger, clearer, and smoother.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Passive sounds weak and makes the reader read on before discovering the main point of the sentence.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Practice. Label the following as active or passive. Rewrite passive sentences to make them active.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09800"/>
            <a:ext cx="8915400" cy="3916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Last night, the floor was scrubbed by my father, and the faucet was fixed by my mother.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Mistakes were made by the students.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“The dog whined, shivering, on the front porch”(Bradbury 268).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066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7932</TotalTime>
  <Words>231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Active and Passive Voice</vt:lpstr>
      <vt:lpstr>Active Voice</vt:lpstr>
      <vt:lpstr>Passive Voice</vt:lpstr>
      <vt:lpstr>How Can I Tell the Difference?</vt:lpstr>
      <vt:lpstr>Who Cares?</vt:lpstr>
      <vt:lpstr>Practice. Label the following as active or passive. Rewrite passive sentences to make them active.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Manno, Stefanie</dc:creator>
  <cp:lastModifiedBy>Costantini, Jessica</cp:lastModifiedBy>
  <cp:revision>7</cp:revision>
  <cp:lastPrinted>2013-04-04T11:20:10Z</cp:lastPrinted>
  <dcterms:created xsi:type="dcterms:W3CDTF">2013-04-04T11:13:55Z</dcterms:created>
  <dcterms:modified xsi:type="dcterms:W3CDTF">2013-12-02T19:54:55Z</dcterms:modified>
</cp:coreProperties>
</file>